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3" r:id="rId2"/>
    <p:sldId id="257" r:id="rId3"/>
    <p:sldId id="284" r:id="rId4"/>
    <p:sldId id="258" r:id="rId5"/>
    <p:sldId id="259" r:id="rId6"/>
    <p:sldId id="261" r:id="rId7"/>
    <p:sldId id="270" r:id="rId8"/>
    <p:sldId id="264" r:id="rId9"/>
    <p:sldId id="260" r:id="rId10"/>
    <p:sldId id="262" r:id="rId11"/>
    <p:sldId id="267" r:id="rId12"/>
    <p:sldId id="266" r:id="rId13"/>
    <p:sldId id="269" r:id="rId14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66FF33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D3658"/>
            </a:gs>
            <a:gs pos="5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8EADB8-6388-B901-3DCB-3D514BD10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B19533-0C36-54E7-14DA-5AE98B824906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DE3C64-47AA-9F86-1AE6-885DD9BAA18E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n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i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latin typeface="Arial Black" panose="020B0A04020102020204" pitchFamily="34" charset="0"/>
              </a:rPr>
              <a:t>m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u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x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latin typeface="Arial Black" panose="020B0A04020102020204" pitchFamily="34" charset="0"/>
              </a:rPr>
              <a:t>M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latin typeface="Arial Black" panose="020B0A04020102020204" pitchFamily="34" charset="0"/>
              </a:rPr>
              <a:t>r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latin typeface="Arial Black" panose="020B0A04020102020204" pitchFamily="34" charset="0"/>
              </a:rPr>
              <a:t>n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s</a:t>
            </a:r>
            <a:endParaRPr lang="en-US" sz="6000" dirty="0">
              <a:ln w="12700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8768E1-F9AD-1554-98EC-32C7E688A1DA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Livre de 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Coloriage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845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478995" y="941329"/>
            <a:ext cx="55882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8800" dirty="0">
                <a:solidFill>
                  <a:prstClr val="black"/>
                </a:solidFill>
                <a:latin typeface="Teaching Print Dotted" pitchFamily="50" charset="0"/>
              </a:rPr>
              <a:t>étoile de </a:t>
            </a:r>
            <a:r>
              <a:rPr lang="en-US" sz="8800" dirty="0" err="1">
                <a:solidFill>
                  <a:prstClr val="black"/>
                </a:solidFill>
                <a:latin typeface="Teaching Print Dotted" pitchFamily="50" charset="0"/>
              </a:rPr>
              <a:t>mer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0301FC-FA34-4065-9A92-73B076CDF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7813" r="93457">
                        <a14:foregroundMark x1="8496" y1="41504" x2="7910" y2="36230"/>
                        <a14:foregroundMark x1="7910" y1="36035" x2="36328" y2="30469"/>
                        <a14:foregroundMark x1="36328" y1="30469" x2="46289" y2="33789"/>
                        <a14:foregroundMark x1="46289" y1="33789" x2="49902" y2="36816"/>
                        <a14:foregroundMark x1="47656" y1="56348" x2="39453" y2="24805"/>
                        <a14:foregroundMark x1="37402" y1="24805" x2="40430" y2="14844"/>
                        <a14:foregroundMark x1="40430" y1="14844" x2="42480" y2="11621"/>
                        <a14:foregroundMark x1="47070" y1="7324" x2="54492" y2="12207"/>
                        <a14:foregroundMark x1="54492" y1="12207" x2="56250" y2="14160"/>
                        <a14:foregroundMark x1="53223" y1="7617" x2="61035" y2="16113"/>
                        <a14:foregroundMark x1="61035" y1="16113" x2="63574" y2="22754"/>
                        <a14:foregroundMark x1="63574" y1="23340" x2="64063" y2="31836"/>
                        <a14:foregroundMark x1="64063" y1="31836" x2="67676" y2="41504"/>
                        <a14:foregroundMark x1="71191" y1="30859" x2="55469" y2="33594"/>
                        <a14:foregroundMark x1="55469" y1="33594" x2="55469" y2="33594"/>
                        <a14:foregroundMark x1="59082" y1="26367" x2="55273" y2="32910"/>
                        <a14:foregroundMark x1="51172" y1="12305" x2="49121" y2="13867"/>
                        <a14:foregroundMark x1="32715" y1="38086" x2="32324" y2="27246"/>
                        <a14:foregroundMark x1="32324" y1="27246" x2="36816" y2="24316"/>
                        <a14:foregroundMark x1="25977" y1="29492" x2="12402" y2="34766"/>
                        <a14:foregroundMark x1="14453" y1="37207" x2="16895" y2="38672"/>
                        <a14:foregroundMark x1="28223" y1="44629" x2="36230" y2="48926"/>
                        <a14:foregroundMark x1="36230" y1="48926" x2="36230" y2="48926"/>
                        <a14:foregroundMark x1="69922" y1="31934" x2="65039" y2="25195"/>
                        <a14:foregroundMark x1="72461" y1="28027" x2="89063" y2="36426"/>
                        <a14:foregroundMark x1="89063" y1="36426" x2="91211" y2="42871"/>
                        <a14:foregroundMark x1="91211" y1="42871" x2="90820" y2="43164"/>
                        <a14:foregroundMark x1="93457" y1="39551" x2="88672" y2="46289"/>
                        <a14:foregroundMark x1="88672" y1="46289" x2="85547" y2="48730"/>
                        <a14:foregroundMark x1="91211" y1="41504" x2="88086" y2="35742"/>
                        <a14:foregroundMark x1="88086" y1="35742" x2="81445" y2="30859"/>
                        <a14:foregroundMark x1="81641" y1="32910" x2="76953" y2="46680"/>
                        <a14:foregroundMark x1="83496" y1="40137" x2="86719" y2="36621"/>
                        <a14:foregroundMark x1="61523" y1="33789" x2="65137" y2="40234"/>
                        <a14:foregroundMark x1="65137" y1="40234" x2="66504" y2="39746"/>
                        <a14:foregroundMark x1="60352" y1="67969" x2="64063" y2="62207"/>
                        <a14:foregroundMark x1="23535" y1="74707" x2="37598" y2="63086"/>
                        <a14:foregroundMark x1="69141" y1="71191" x2="72461" y2="71191"/>
                        <a14:foregroundMark x1="27832" y1="44238" x2="38281" y2="44824"/>
                        <a14:foregroundMark x1="31641" y1="14355" x2="31641" y2="1416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0917" y="2102370"/>
            <a:ext cx="3567659" cy="35676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B72410-9EF4-41B7-A5C7-ADF58684E7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7813" r="93457">
                        <a14:foregroundMark x1="8496" y1="41504" x2="7910" y2="36230"/>
                        <a14:foregroundMark x1="7910" y1="36035" x2="36328" y2="30469"/>
                        <a14:foregroundMark x1="36328" y1="30469" x2="46289" y2="33789"/>
                        <a14:foregroundMark x1="46289" y1="33789" x2="49902" y2="36816"/>
                        <a14:foregroundMark x1="47656" y1="56348" x2="39453" y2="24805"/>
                        <a14:foregroundMark x1="37402" y1="24805" x2="40430" y2="14844"/>
                        <a14:foregroundMark x1="40430" y1="14844" x2="42480" y2="11621"/>
                        <a14:foregroundMark x1="47070" y1="7324" x2="54492" y2="12207"/>
                        <a14:foregroundMark x1="54492" y1="12207" x2="56250" y2="14160"/>
                        <a14:foregroundMark x1="53223" y1="7617" x2="61035" y2="16113"/>
                        <a14:foregroundMark x1="61035" y1="16113" x2="63574" y2="22754"/>
                        <a14:foregroundMark x1="63574" y1="23340" x2="64063" y2="31836"/>
                        <a14:foregroundMark x1="64063" y1="31836" x2="67676" y2="41504"/>
                        <a14:foregroundMark x1="71191" y1="30859" x2="55469" y2="33594"/>
                        <a14:foregroundMark x1="55469" y1="33594" x2="55469" y2="33594"/>
                        <a14:foregroundMark x1="59082" y1="26367" x2="55273" y2="32910"/>
                        <a14:foregroundMark x1="51172" y1="12305" x2="49121" y2="13867"/>
                        <a14:foregroundMark x1="32715" y1="38086" x2="32324" y2="27246"/>
                        <a14:foregroundMark x1="32324" y1="27246" x2="36816" y2="24316"/>
                        <a14:foregroundMark x1="25977" y1="29492" x2="12402" y2="34766"/>
                        <a14:foregroundMark x1="14453" y1="37207" x2="16895" y2="38672"/>
                        <a14:foregroundMark x1="28223" y1="44629" x2="36230" y2="48926"/>
                        <a14:foregroundMark x1="36230" y1="48926" x2="36230" y2="48926"/>
                        <a14:foregroundMark x1="69922" y1="31934" x2="65039" y2="25195"/>
                        <a14:foregroundMark x1="72461" y1="28027" x2="89063" y2="36426"/>
                        <a14:foregroundMark x1="89063" y1="36426" x2="91211" y2="42871"/>
                        <a14:foregroundMark x1="91211" y1="42871" x2="90820" y2="43164"/>
                        <a14:foregroundMark x1="93457" y1="39551" x2="88672" y2="46289"/>
                        <a14:foregroundMark x1="88672" y1="46289" x2="85547" y2="48730"/>
                        <a14:foregroundMark x1="91211" y1="41504" x2="88086" y2="35742"/>
                        <a14:foregroundMark x1="88086" y1="35742" x2="81445" y2="30859"/>
                        <a14:foregroundMark x1="81641" y1="32910" x2="76953" y2="46680"/>
                        <a14:foregroundMark x1="83496" y1="40137" x2="86719" y2="36621"/>
                        <a14:foregroundMark x1="61523" y1="33789" x2="65137" y2="40234"/>
                        <a14:foregroundMark x1="65137" y1="40234" x2="66504" y2="39746"/>
                        <a14:foregroundMark x1="60352" y1="67969" x2="64063" y2="62207"/>
                        <a14:foregroundMark x1="23535" y1="74707" x2="37598" y2="63086"/>
                        <a14:foregroundMark x1="69141" y1="71191" x2="72461" y2="71191"/>
                        <a14:foregroundMark x1="27832" y1="44238" x2="38281" y2="44824"/>
                        <a14:foregroundMark x1="31641" y1="14355" x2="31641" y2="1416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6420" y="1664604"/>
            <a:ext cx="6539458" cy="65394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FD530A3-9AF6-69E4-8A2A-FAC73D6961DE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39E9E62B-79BF-AF25-A290-8AB5BC555D7E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75A884-1C11-41DE-8B7A-FAE9FF1E3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4590" r="96387">
                        <a14:foregroundMark x1="42480" y1="7227" x2="42480" y2="7227"/>
                        <a14:foregroundMark x1="70410" y1="12891" x2="70410" y2="12891"/>
                        <a14:foregroundMark x1="16016" y1="13770" x2="10840" y2="33887"/>
                        <a14:foregroundMark x1="10840" y1="33887" x2="11133" y2="42383"/>
                        <a14:foregroundMark x1="11133" y1="42383" x2="11621" y2="43262"/>
                        <a14:foregroundMark x1="6836" y1="40332" x2="8203" y2="23535"/>
                        <a14:foregroundMark x1="8203" y1="23535" x2="13965" y2="15137"/>
                        <a14:foregroundMark x1="13965" y1="15137" x2="16016" y2="14258"/>
                        <a14:foregroundMark x1="16016" y1="13574" x2="8105" y2="21387"/>
                        <a14:foregroundMark x1="8105" y1="21387" x2="7813" y2="21777"/>
                        <a14:foregroundMark x1="35254" y1="15234" x2="34082" y2="22168"/>
                        <a14:foregroundMark x1="34082" y1="22168" x2="38086" y2="16992"/>
                        <a14:foregroundMark x1="63770" y1="22852" x2="72070" y2="25586"/>
                        <a14:foregroundMark x1="72070" y1="25586" x2="72070" y2="31055"/>
                        <a14:foregroundMark x1="91016" y1="30371" x2="94531" y2="38770"/>
                        <a14:foregroundMark x1="94531" y1="38770" x2="93652" y2="46777"/>
                        <a14:foregroundMark x1="93652" y1="46777" x2="90820" y2="50000"/>
                        <a14:foregroundMark x1="95898" y1="35449" x2="95410" y2="41504"/>
                        <a14:foregroundMark x1="95605" y1="33984" x2="96387" y2="38867"/>
                        <a14:foregroundMark x1="18750" y1="62891" x2="20898" y2="56152"/>
                        <a14:foregroundMark x1="20898" y1="56152" x2="22559" y2="55273"/>
                        <a14:foregroundMark x1="7715" y1="66797" x2="5371" y2="77637"/>
                        <a14:foregroundMark x1="33203" y1="22363" x2="35254" y2="14844"/>
                        <a14:foregroundMark x1="35254" y1="14844" x2="35254" y2="14844"/>
                        <a14:foregroundMark x1="5859" y1="34961" x2="5762" y2="30859"/>
                        <a14:foregroundMark x1="4980" y1="30469" x2="6152" y2="25293"/>
                        <a14:foregroundMark x1="4590" y1="75586" x2="5176" y2="719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112" y="2402034"/>
            <a:ext cx="3009415" cy="30094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46299B-4A9D-453D-9B42-81F69D204B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4590" r="96387">
                        <a14:foregroundMark x1="42480" y1="7227" x2="42480" y2="7227"/>
                        <a14:foregroundMark x1="70410" y1="12891" x2="70410" y2="12891"/>
                        <a14:foregroundMark x1="16016" y1="13770" x2="10840" y2="33887"/>
                        <a14:foregroundMark x1="10840" y1="33887" x2="11133" y2="42383"/>
                        <a14:foregroundMark x1="11133" y1="42383" x2="11621" y2="43262"/>
                        <a14:foregroundMark x1="6836" y1="40332" x2="8203" y2="23535"/>
                        <a14:foregroundMark x1="8203" y1="23535" x2="13965" y2="15137"/>
                        <a14:foregroundMark x1="13965" y1="15137" x2="16016" y2="14258"/>
                        <a14:foregroundMark x1="16016" y1="13574" x2="8105" y2="21387"/>
                        <a14:foregroundMark x1="8105" y1="21387" x2="7813" y2="21777"/>
                        <a14:foregroundMark x1="35254" y1="15234" x2="34082" y2="22168"/>
                        <a14:foregroundMark x1="34082" y1="22168" x2="38086" y2="16992"/>
                        <a14:foregroundMark x1="63770" y1="22852" x2="72070" y2="25586"/>
                        <a14:foregroundMark x1="72070" y1="25586" x2="72070" y2="31055"/>
                        <a14:foregroundMark x1="91016" y1="30371" x2="94531" y2="38770"/>
                        <a14:foregroundMark x1="94531" y1="38770" x2="93652" y2="46777"/>
                        <a14:foregroundMark x1="93652" y1="46777" x2="90820" y2="50000"/>
                        <a14:foregroundMark x1="95898" y1="35449" x2="95410" y2="41504"/>
                        <a14:foregroundMark x1="95605" y1="33984" x2="96387" y2="38867"/>
                        <a14:foregroundMark x1="18750" y1="62891" x2="20898" y2="56152"/>
                        <a14:foregroundMark x1="20898" y1="56152" x2="22559" y2="55273"/>
                        <a14:foregroundMark x1="7715" y1="66797" x2="5371" y2="77637"/>
                        <a14:foregroundMark x1="33203" y1="22363" x2="35254" y2="14844"/>
                        <a14:foregroundMark x1="35254" y1="14844" x2="35254" y2="14844"/>
                        <a14:foregroundMark x1="5859" y1="34961" x2="5762" y2="30859"/>
                        <a14:foregroundMark x1="4980" y1="30469" x2="6152" y2="25293"/>
                        <a14:foregroundMark x1="4590" y1="75586" x2="5176" y2="719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9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73" y="1632287"/>
            <a:ext cx="6516672" cy="651667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354286" y="1201705"/>
            <a:ext cx="57041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7200" dirty="0" err="1">
                <a:solidFill>
                  <a:prstClr val="black"/>
                </a:solidFill>
                <a:latin typeface="Teaching Print Dotted" pitchFamily="50" charset="0"/>
              </a:rPr>
              <a:t>Raie</a:t>
            </a:r>
            <a:r>
              <a:rPr lang="en-US" sz="72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r>
              <a:rPr lang="en-US" sz="7200" dirty="0" err="1">
                <a:solidFill>
                  <a:prstClr val="black"/>
                </a:solidFill>
                <a:latin typeface="Teaching Print Dotted" pitchFamily="50" charset="0"/>
              </a:rPr>
              <a:t>pastenague</a:t>
            </a:r>
            <a:endParaRPr lang="en-US" sz="72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6AEC97-3001-9EE6-4F4B-94BE3EF9B062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9B88B172-6776-2BFF-34C8-8483B8AF742B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59713" y="795135"/>
            <a:ext cx="401180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Tortue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C54110-46A6-41CC-A6D8-88CAC2390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76" b="94336" l="3418" r="98145">
                        <a14:foregroundMark x1="54297" y1="10254" x2="45313" y2="5957"/>
                        <a14:foregroundMark x1="46387" y1="5371" x2="57813" y2="6152"/>
                        <a14:foregroundMark x1="32129" y1="27930" x2="37402" y2="22949"/>
                        <a14:foregroundMark x1="68457" y1="26953" x2="64746" y2="22949"/>
                        <a14:foregroundMark x1="94043" y1="45508" x2="89453" y2="51953"/>
                        <a14:foregroundMark x1="89453" y1="51953" x2="83301" y2="54590"/>
                        <a14:foregroundMark x1="83301" y1="54590" x2="83301" y2="54590"/>
                        <a14:foregroundMark x1="80762" y1="44727" x2="70898" y2="48828"/>
                        <a14:foregroundMark x1="96973" y1="46484" x2="98145" y2="48242"/>
                        <a14:foregroundMark x1="31152" y1="50293" x2="13672" y2="47070"/>
                        <a14:foregroundMark x1="13672" y1="47070" x2="3418" y2="49609"/>
                        <a14:foregroundMark x1="9570" y1="44336" x2="20215" y2="44434"/>
                        <a14:foregroundMark x1="20215" y1="44434" x2="25781" y2="46680"/>
                        <a14:foregroundMark x1="21973" y1="90820" x2="27930" y2="94922"/>
                        <a14:foregroundMark x1="27930" y1="94922" x2="34277" y2="90918"/>
                        <a14:foregroundMark x1="34277" y1="90918" x2="35645" y2="89258"/>
                        <a14:foregroundMark x1="50879" y1="93750" x2="50879" y2="88184"/>
                        <a14:foregroundMark x1="74609" y1="94336" x2="69238" y2="94336"/>
                        <a14:foregroundMark x1="69238" y1="36035" x2="73926" y2="25391"/>
                        <a14:foregroundMark x1="73926" y1="25391" x2="73828" y2="25098"/>
                        <a14:foregroundMark x1="33496" y1="36816" x2="28613" y2="29492"/>
                        <a14:foregroundMark x1="28613" y1="29492" x2="28125" y2="27539"/>
                        <a14:backgroundMark x1="24414" y1="41309" x2="17285" y2="27148"/>
                        <a14:backgroundMark x1="37207" y1="49609" x2="32715" y2="47266"/>
                        <a14:backgroundMark x1="65332" y1="49805" x2="70117" y2="464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24787" y="2232575"/>
            <a:ext cx="3307250" cy="33072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EBD4F0-5523-457C-B531-C2FEDD53DB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76" b="94336" l="3418" r="98145">
                        <a14:foregroundMark x1="54297" y1="10254" x2="45313" y2="5957"/>
                        <a14:foregroundMark x1="46387" y1="5371" x2="57813" y2="6152"/>
                        <a14:foregroundMark x1="32129" y1="27930" x2="37402" y2="22949"/>
                        <a14:foregroundMark x1="68457" y1="26953" x2="64746" y2="22949"/>
                        <a14:foregroundMark x1="94043" y1="45508" x2="89453" y2="51953"/>
                        <a14:foregroundMark x1="89453" y1="51953" x2="83301" y2="54590"/>
                        <a14:foregroundMark x1="83301" y1="54590" x2="83301" y2="54590"/>
                        <a14:foregroundMark x1="80762" y1="44727" x2="70898" y2="48828"/>
                        <a14:foregroundMark x1="96973" y1="46484" x2="98145" y2="48242"/>
                        <a14:foregroundMark x1="31152" y1="50293" x2="13672" y2="47070"/>
                        <a14:foregroundMark x1="13672" y1="47070" x2="3418" y2="49609"/>
                        <a14:foregroundMark x1="9570" y1="44336" x2="20215" y2="44434"/>
                        <a14:foregroundMark x1="20215" y1="44434" x2="25781" y2="46680"/>
                        <a14:foregroundMark x1="21973" y1="90820" x2="27930" y2="94922"/>
                        <a14:foregroundMark x1="27930" y1="94922" x2="34277" y2="90918"/>
                        <a14:foregroundMark x1="34277" y1="90918" x2="35645" y2="89258"/>
                        <a14:foregroundMark x1="50879" y1="93750" x2="50879" y2="88184"/>
                        <a14:foregroundMark x1="74609" y1="94336" x2="69238" y2="94336"/>
                        <a14:foregroundMark x1="69238" y1="36035" x2="73926" y2="25391"/>
                        <a14:foregroundMark x1="73926" y1="25391" x2="73828" y2="25098"/>
                        <a14:foregroundMark x1="33496" y1="36816" x2="28613" y2="29492"/>
                        <a14:foregroundMark x1="28613" y1="29492" x2="28125" y2="27539"/>
                        <a14:backgroundMark x1="24414" y1="41309" x2="17285" y2="27148"/>
                        <a14:backgroundMark x1="37207" y1="49609" x2="32715" y2="47266"/>
                        <a14:backgroundMark x1="65332" y1="49805" x2="70117" y2="4648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977" y="1186548"/>
            <a:ext cx="6379274" cy="63792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93F7CC-D472-E960-B393-C5F8DD92A1E2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EA1D2B70-B0D8-47DC-5795-78C2811D5808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41059" y="1199230"/>
            <a:ext cx="4919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8000" dirty="0" err="1">
                <a:solidFill>
                  <a:prstClr val="black"/>
                </a:solidFill>
                <a:latin typeface="Teaching Print Dotted" pitchFamily="50" charset="0"/>
              </a:rPr>
              <a:t>Hippocampe</a:t>
            </a:r>
            <a:endParaRPr lang="en-US" sz="80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CEAC3C-6A56-4FCF-A8FD-9982DF671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8" b="92969" l="9961" r="89844">
                        <a14:foregroundMark x1="35254" y1="10059" x2="32520" y2="14063"/>
                        <a14:foregroundMark x1="30273" y1="15039" x2="35254" y2="17773"/>
                        <a14:foregroundMark x1="35449" y1="18945" x2="29199" y2="18066"/>
                        <a14:foregroundMark x1="29199" y1="18066" x2="29102" y2="17773"/>
                        <a14:foregroundMark x1="49316" y1="15234" x2="37988" y2="22949"/>
                        <a14:foregroundMark x1="37988" y1="22949" x2="34863" y2="35059"/>
                        <a14:foregroundMark x1="43945" y1="31250" x2="50684" y2="24902"/>
                        <a14:foregroundMark x1="44727" y1="9668" x2="46387" y2="15039"/>
                        <a14:foregroundMark x1="55469" y1="9668" x2="55664" y2="16016"/>
                        <a14:foregroundMark x1="72656" y1="50879" x2="65332" y2="59180"/>
                        <a14:foregroundMark x1="38477" y1="67676" x2="35742" y2="59570"/>
                        <a14:foregroundMark x1="35742" y1="59570" x2="36426" y2="52832"/>
                        <a14:foregroundMark x1="36426" y1="52832" x2="44336" y2="44434"/>
                        <a14:foregroundMark x1="44336" y1="44434" x2="47363" y2="42773"/>
                        <a14:foregroundMark x1="34473" y1="70801" x2="27539" y2="73438"/>
                        <a14:foregroundMark x1="27539" y1="73438" x2="26172" y2="74609"/>
                        <a14:foregroundMark x1="37207" y1="91406" x2="44141" y2="88672"/>
                        <a14:foregroundMark x1="53906" y1="91992" x2="55078" y2="86621"/>
                        <a14:foregroundMark x1="47363" y1="92969" x2="47363" y2="91602"/>
                        <a14:foregroundMark x1="41797" y1="92969" x2="41797" y2="92969"/>
                        <a14:backgroundMark x1="61523" y1="91797" x2="53125" y2="96582"/>
                        <a14:backgroundMark x1="53125" y1="96582" x2="51855" y2="93359"/>
                        <a14:backgroundMark x1="44531" y1="93555" x2="45898" y2="94922"/>
                        <a14:backgroundMark x1="31543" y1="75586" x2="31543" y2="75586"/>
                        <a14:backgroundMark x1="33301" y1="75000" x2="33301" y2="75000"/>
                        <a14:backgroundMark x1="34277" y1="75195" x2="34277" y2="75195"/>
                        <a14:backgroundMark x1="32520" y1="75098" x2="32520" y2="75098"/>
                        <a14:backgroundMark x1="34863" y1="75781" x2="34863" y2="75781"/>
                        <a14:backgroundMark x1="35059" y1="76465" x2="35059" y2="76465"/>
                        <a14:backgroundMark x1="34375" y1="76953" x2="34375" y2="76953"/>
                        <a14:backgroundMark x1="34082" y1="76953" x2="34082" y2="76953"/>
                        <a14:backgroundMark x1="30566" y1="76465" x2="30566" y2="764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95718" y="2119085"/>
            <a:ext cx="4564743" cy="45647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CA9594-4A6E-48F0-A50F-C487794FF7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8" b="92969" l="9961" r="89844">
                        <a14:foregroundMark x1="35254" y1="10059" x2="32520" y2="14063"/>
                        <a14:foregroundMark x1="30273" y1="15039" x2="35254" y2="17773"/>
                        <a14:foregroundMark x1="35449" y1="18945" x2="29199" y2="18066"/>
                        <a14:foregroundMark x1="29199" y1="18066" x2="29102" y2="17773"/>
                        <a14:foregroundMark x1="49316" y1="15234" x2="37988" y2="22949"/>
                        <a14:foregroundMark x1="37988" y1="22949" x2="34863" y2="35059"/>
                        <a14:foregroundMark x1="43945" y1="31250" x2="50684" y2="24902"/>
                        <a14:foregroundMark x1="44727" y1="9668" x2="46387" y2="15039"/>
                        <a14:foregroundMark x1="55469" y1="9668" x2="55664" y2="16016"/>
                        <a14:foregroundMark x1="72656" y1="50879" x2="65332" y2="59180"/>
                        <a14:foregroundMark x1="38477" y1="67676" x2="35742" y2="59570"/>
                        <a14:foregroundMark x1="35742" y1="59570" x2="36426" y2="52832"/>
                        <a14:foregroundMark x1="36426" y1="52832" x2="44336" y2="44434"/>
                        <a14:foregroundMark x1="44336" y1="44434" x2="47363" y2="42773"/>
                        <a14:foregroundMark x1="34473" y1="70801" x2="27539" y2="73438"/>
                        <a14:foregroundMark x1="27539" y1="73438" x2="26172" y2="74609"/>
                        <a14:foregroundMark x1="37207" y1="91406" x2="44141" y2="88672"/>
                        <a14:foregroundMark x1="53906" y1="91992" x2="55078" y2="86621"/>
                        <a14:foregroundMark x1="47363" y1="92969" x2="47363" y2="91602"/>
                        <a14:foregroundMark x1="41797" y1="92969" x2="41797" y2="92969"/>
                        <a14:backgroundMark x1="61523" y1="91797" x2="53125" y2="96582"/>
                        <a14:backgroundMark x1="53125" y1="96582" x2="51855" y2="93359"/>
                        <a14:backgroundMark x1="44531" y1="93555" x2="45898" y2="94922"/>
                        <a14:backgroundMark x1="31543" y1="75586" x2="31543" y2="75586"/>
                        <a14:backgroundMark x1="33301" y1="75000" x2="33301" y2="75000"/>
                        <a14:backgroundMark x1="34277" y1="75195" x2="34277" y2="75195"/>
                        <a14:backgroundMark x1="32520" y1="75098" x2="32520" y2="75098"/>
                        <a14:backgroundMark x1="34863" y1="75781" x2="34863" y2="75781"/>
                        <a14:backgroundMark x1="35059" y1="76465" x2="35059" y2="76465"/>
                        <a14:backgroundMark x1="34375" y1="76953" x2="34375" y2="76953"/>
                        <a14:backgroundMark x1="34082" y1="76953" x2="34082" y2="76953"/>
                        <a14:backgroundMark x1="30566" y1="76465" x2="30566" y2="7646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185523"/>
            <a:ext cx="6586877" cy="65868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053D23-6736-FD4A-5BA2-B44DCBF7CADC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8AA8221F-5685-827B-9471-8A484AB3B385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54305" y="795135"/>
            <a:ext cx="334763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Crabe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2FEF11-478D-4311-B3EC-2A016713A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7520" r="92676">
                        <a14:foregroundMark x1="8984" y1="31836" x2="7520" y2="21973"/>
                        <a14:foregroundMark x1="90039" y1="30078" x2="92676" y2="23438"/>
                        <a14:foregroundMark x1="92676" y1="23438" x2="90625" y2="19824"/>
                        <a14:foregroundMark x1="92285" y1="26953" x2="92285" y2="26953"/>
                        <a14:foregroundMark x1="91992" y1="22559" x2="92285" y2="28320"/>
                        <a14:foregroundMark x1="92285" y1="27930" x2="92285" y2="22559"/>
                        <a14:foregroundMark x1="92676" y1="26172" x2="92285" y2="28711"/>
                        <a14:backgroundMark x1="24414" y1="50195" x2="24414" y2="50195"/>
                        <a14:backgroundMark x1="80078" y1="67773" x2="80078" y2="677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14570" y="2034152"/>
            <a:ext cx="3704095" cy="37040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0D94DA-FD4A-41F0-AF8D-5C2A06435C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7520" r="92676">
                        <a14:foregroundMark x1="8984" y1="31836" x2="7520" y2="21973"/>
                        <a14:foregroundMark x1="90039" y1="30078" x2="92676" y2="23438"/>
                        <a14:foregroundMark x1="92676" y1="23438" x2="90625" y2="19824"/>
                        <a14:foregroundMark x1="92285" y1="26953" x2="92285" y2="26953"/>
                        <a14:foregroundMark x1="91992" y1="22559" x2="92285" y2="28320"/>
                        <a14:foregroundMark x1="92285" y1="27930" x2="92285" y2="22559"/>
                        <a14:foregroundMark x1="92676" y1="26172" x2="92285" y2="28711"/>
                        <a14:backgroundMark x1="24414" y1="50195" x2="24414" y2="50195"/>
                        <a14:backgroundMark x1="80078" y1="67773" x2="80078" y2="677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735" y="1721461"/>
            <a:ext cx="6560290" cy="65602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0E5665-E594-A5DD-68FC-8C8A4A342912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D68FA775-6705-FAE3-383C-9FD9A16DEE7A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86400" y="795135"/>
            <a:ext cx="447496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Homard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791CA0-B967-4293-A961-79E9C6C08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98" b="90430" l="7813" r="91797">
                        <a14:foregroundMark x1="9375" y1="73047" x2="7813" y2="65039"/>
                        <a14:foregroundMark x1="91016" y1="70215" x2="91797" y2="60352"/>
                        <a14:foregroundMark x1="90820" y1="32227" x2="91016" y2="28320"/>
                        <a14:foregroundMark x1="45508" y1="8496" x2="45508" y2="8496"/>
                        <a14:foregroundMark x1="60938" y1="9082" x2="60938" y2="9082"/>
                        <a14:foregroundMark x1="50293" y1="90430" x2="50293" y2="90430"/>
                        <a14:backgroundMark x1="45898" y1="58789" x2="42969" y2="587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15986" y="2049883"/>
            <a:ext cx="3665297" cy="3665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D8EA11-FADA-4941-BCF0-2E1745F202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98" b="90430" l="7813" r="91797">
                        <a14:foregroundMark x1="9375" y1="73047" x2="7813" y2="65039"/>
                        <a14:foregroundMark x1="91016" y1="70215" x2="91797" y2="60352"/>
                        <a14:foregroundMark x1="90820" y1="32227" x2="91016" y2="28320"/>
                        <a14:foregroundMark x1="45508" y1="8496" x2="45508" y2="8496"/>
                        <a14:foregroundMark x1="60938" y1="9082" x2="60938" y2="9082"/>
                        <a14:foregroundMark x1="50293" y1="90430" x2="50293" y2="90430"/>
                        <a14:backgroundMark x1="45898" y1="58789" x2="42969" y2="5878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031" y="1664604"/>
            <a:ext cx="6415791" cy="64157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8A1537-5F78-2C05-5254-2C265B7CBD50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0B9387DC-B667-AC5A-511C-BE519C8A767D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580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934586" y="795135"/>
            <a:ext cx="503693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Crevette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E39070-7E79-46B5-9210-4AFD40D41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95" b="92383" l="9961" r="97559">
                        <a14:foregroundMark x1="19043" y1="38184" x2="20117" y2="24805"/>
                        <a14:foregroundMark x1="20117" y1="24805" x2="18262" y2="21191"/>
                        <a14:foregroundMark x1="17871" y1="20215" x2="13574" y2="26953"/>
                        <a14:foregroundMark x1="13574" y1="26953" x2="12500" y2="31836"/>
                        <a14:foregroundMark x1="20605" y1="37598" x2="26953" y2="32813"/>
                        <a14:foregroundMark x1="26953" y1="32813" x2="26953" y2="32031"/>
                        <a14:foregroundMark x1="22949" y1="19629" x2="15234" y2="22461"/>
                        <a14:foregroundMark x1="15234" y1="22461" x2="11523" y2="27148"/>
                        <a14:foregroundMark x1="34473" y1="11230" x2="45898" y2="10547"/>
                        <a14:foregroundMark x1="45898" y1="10547" x2="56250" y2="15918"/>
                        <a14:foregroundMark x1="56250" y1="15918" x2="56836" y2="16602"/>
                        <a14:foregroundMark x1="65710" y1="5049" x2="70703" y2="4395"/>
                        <a14:foregroundMark x1="48340" y1="7324" x2="53011" y2="6712"/>
                        <a14:foregroundMark x1="70703" y1="4395" x2="73242" y2="4395"/>
                        <a14:foregroundMark x1="75391" y1="5566" x2="82227" y2="7520"/>
                        <a14:foregroundMark x1="82227" y1="7520" x2="90234" y2="13574"/>
                        <a14:foregroundMark x1="90234" y1="13574" x2="95410" y2="20996"/>
                        <a14:foregroundMark x1="95410" y1="20996" x2="97559" y2="27734"/>
                        <a14:foregroundMark x1="97559" y1="27734" x2="97559" y2="27930"/>
                        <a14:foregroundMark x1="56445" y1="11426" x2="62402" y2="13281"/>
                        <a14:foregroundMark x1="62402" y1="13281" x2="62793" y2="14648"/>
                        <a14:foregroundMark x1="67285" y1="13086" x2="74707" y2="19531"/>
                        <a14:foregroundMark x1="74707" y1="19531" x2="75977" y2="28320"/>
                        <a14:foregroundMark x1="76953" y1="28320" x2="80176" y2="30273"/>
                        <a14:foregroundMark x1="86133" y1="50879" x2="85352" y2="49219"/>
                        <a14:foregroundMark x1="96973" y1="48633" x2="96973" y2="51660"/>
                        <a14:foregroundMark x1="70313" y1="89648" x2="62598" y2="91016"/>
                        <a14:foregroundMark x1="62598" y1="91016" x2="58789" y2="88184"/>
                        <a14:foregroundMark x1="54297" y1="91211" x2="47949" y2="92383"/>
                        <a14:foregroundMark x1="47949" y1="92383" x2="42578" y2="90625"/>
                        <a14:foregroundMark x1="55273" y1="77734" x2="49609" y2="75098"/>
                        <a14:foregroundMark x1="49609" y1="75098" x2="41406" y2="75000"/>
                        <a14:foregroundMark x1="54492" y1="42285" x2="52441" y2="19141"/>
                        <a14:foregroundMark x1="42773" y1="24121" x2="61426" y2="20996"/>
                        <a14:foregroundMark x1="61426" y1="20996" x2="61523" y2="20996"/>
                        <a14:foregroundMark x1="62207" y1="30078" x2="56934" y2="34473"/>
                        <a14:foregroundMark x1="56934" y1="34473" x2="48633" y2="37500"/>
                        <a14:foregroundMark x1="48633" y1="37500" x2="43164" y2="33301"/>
                        <a14:foregroundMark x1="43164" y1="33301" x2="42773" y2="31250"/>
                        <a14:foregroundMark x1="43555" y1="24121" x2="52637" y2="19824"/>
                        <a14:foregroundMark x1="52637" y1="19824" x2="57617" y2="19141"/>
                        <a14:foregroundMark x1="57422" y1="17773" x2="45313" y2="20410"/>
                        <a14:foregroundMark x1="45313" y1="20410" x2="44531" y2="23340"/>
                        <a14:foregroundMark x1="44531" y1="35645" x2="54492" y2="38867"/>
                        <a14:foregroundMark x1="54492" y1="38867" x2="54688" y2="38965"/>
                        <a14:foregroundMark x1="55078" y1="16992" x2="48047" y2="18262"/>
                        <a14:foregroundMark x1="48047" y1="18262" x2="47949" y2="18359"/>
                        <a14:foregroundMark x1="26367" y1="24512" x2="20410" y2="19824"/>
                        <a14:foregroundMark x1="20410" y1="19824" x2="14648" y2="22168"/>
                        <a14:foregroundMark x1="14648" y1="22168" x2="14648" y2="22168"/>
                        <a14:foregroundMark x1="14648" y1="21973" x2="23535" y2="20313"/>
                        <a14:foregroundMark x1="23535" y1="20313" x2="25000" y2="20996"/>
                        <a14:foregroundMark x1="20215" y1="12109" x2="20215" y2="12109"/>
                        <a14:backgroundMark x1="54297" y1="7324" x2="56445" y2="7324"/>
                        <a14:backgroundMark x1="54492" y1="7129" x2="54492" y2="7129"/>
                        <a14:backgroundMark x1="58789" y1="6543" x2="58789" y2="6543"/>
                        <a14:backgroundMark x1="63379" y1="6348" x2="58789" y2="5957"/>
                        <a14:backgroundMark x1="58594" y1="5957" x2="57813" y2="6348"/>
                        <a14:backgroundMark x1="57813" y1="6348" x2="57422" y2="6348"/>
                        <a14:backgroundMark x1="53613" y1="7129" x2="54297" y2="6934"/>
                        <a14:backgroundMark x1="53418" y1="6934" x2="53809" y2="6934"/>
                        <a14:backgroundMark x1="54102" y1="7129" x2="53613" y2="6934"/>
                        <a14:backgroundMark x1="54492" y1="6738" x2="53027" y2="6738"/>
                        <a14:backgroundMark x1="62598" y1="5957" x2="65527" y2="53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45046" y="2387447"/>
            <a:ext cx="3651403" cy="36514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424CAF-5F37-4834-97A0-45C2F0A5B7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95" b="92383" l="9961" r="97559">
                        <a14:foregroundMark x1="19043" y1="38184" x2="20117" y2="24805"/>
                        <a14:foregroundMark x1="20117" y1="24805" x2="18262" y2="21191"/>
                        <a14:foregroundMark x1="17871" y1="20215" x2="13574" y2="26953"/>
                        <a14:foregroundMark x1="13574" y1="26953" x2="12500" y2="31836"/>
                        <a14:foregroundMark x1="20605" y1="37598" x2="26953" y2="32813"/>
                        <a14:foregroundMark x1="26953" y1="32813" x2="26953" y2="32031"/>
                        <a14:foregroundMark x1="22949" y1="19629" x2="15234" y2="22461"/>
                        <a14:foregroundMark x1="15234" y1="22461" x2="11523" y2="27148"/>
                        <a14:foregroundMark x1="34473" y1="11230" x2="45898" y2="10547"/>
                        <a14:foregroundMark x1="45898" y1="10547" x2="56250" y2="15918"/>
                        <a14:foregroundMark x1="56250" y1="15918" x2="56836" y2="16602"/>
                        <a14:foregroundMark x1="65710" y1="5049" x2="70703" y2="4395"/>
                        <a14:foregroundMark x1="48340" y1="7324" x2="53011" y2="6712"/>
                        <a14:foregroundMark x1="70703" y1="4395" x2="73242" y2="4395"/>
                        <a14:foregroundMark x1="75391" y1="5566" x2="82227" y2="7520"/>
                        <a14:foregroundMark x1="82227" y1="7520" x2="90234" y2="13574"/>
                        <a14:foregroundMark x1="90234" y1="13574" x2="95410" y2="20996"/>
                        <a14:foregroundMark x1="95410" y1="20996" x2="97559" y2="27734"/>
                        <a14:foregroundMark x1="97559" y1="27734" x2="97559" y2="27930"/>
                        <a14:foregroundMark x1="56445" y1="11426" x2="62402" y2="13281"/>
                        <a14:foregroundMark x1="62402" y1="13281" x2="62793" y2="14648"/>
                        <a14:foregroundMark x1="67285" y1="13086" x2="74707" y2="19531"/>
                        <a14:foregroundMark x1="74707" y1="19531" x2="75977" y2="28320"/>
                        <a14:foregroundMark x1="76953" y1="28320" x2="80176" y2="30273"/>
                        <a14:foregroundMark x1="86133" y1="50879" x2="85352" y2="49219"/>
                        <a14:foregroundMark x1="96973" y1="48633" x2="96973" y2="51660"/>
                        <a14:foregroundMark x1="70313" y1="89648" x2="62598" y2="91016"/>
                        <a14:foregroundMark x1="62598" y1="91016" x2="58789" y2="88184"/>
                        <a14:foregroundMark x1="54297" y1="91211" x2="47949" y2="92383"/>
                        <a14:foregroundMark x1="47949" y1="92383" x2="42578" y2="90625"/>
                        <a14:foregroundMark x1="55273" y1="77734" x2="49609" y2="75098"/>
                        <a14:foregroundMark x1="49609" y1="75098" x2="41406" y2="75000"/>
                        <a14:foregroundMark x1="54492" y1="42285" x2="52441" y2="19141"/>
                        <a14:foregroundMark x1="42773" y1="24121" x2="61426" y2="20996"/>
                        <a14:foregroundMark x1="61426" y1="20996" x2="61523" y2="20996"/>
                        <a14:foregroundMark x1="62207" y1="30078" x2="56934" y2="34473"/>
                        <a14:foregroundMark x1="56934" y1="34473" x2="48633" y2="37500"/>
                        <a14:foregroundMark x1="48633" y1="37500" x2="43164" y2="33301"/>
                        <a14:foregroundMark x1="43164" y1="33301" x2="42773" y2="31250"/>
                        <a14:foregroundMark x1="43555" y1="24121" x2="52637" y2="19824"/>
                        <a14:foregroundMark x1="52637" y1="19824" x2="57617" y2="19141"/>
                        <a14:foregroundMark x1="57422" y1="17773" x2="45313" y2="20410"/>
                        <a14:foregroundMark x1="45313" y1="20410" x2="44531" y2="23340"/>
                        <a14:foregroundMark x1="44531" y1="35645" x2="54492" y2="38867"/>
                        <a14:foregroundMark x1="54492" y1="38867" x2="54688" y2="38965"/>
                        <a14:foregroundMark x1="55078" y1="16992" x2="48047" y2="18262"/>
                        <a14:foregroundMark x1="48047" y1="18262" x2="47949" y2="18359"/>
                        <a14:foregroundMark x1="26367" y1="24512" x2="20410" y2="19824"/>
                        <a14:foregroundMark x1="20410" y1="19824" x2="14648" y2="22168"/>
                        <a14:foregroundMark x1="14648" y1="22168" x2="14648" y2="22168"/>
                        <a14:foregroundMark x1="14648" y1="21973" x2="23535" y2="20313"/>
                        <a14:foregroundMark x1="23535" y1="20313" x2="25000" y2="20996"/>
                        <a14:foregroundMark x1="20215" y1="12109" x2="20215" y2="12109"/>
                        <a14:backgroundMark x1="54297" y1="7324" x2="56445" y2="7324"/>
                        <a14:backgroundMark x1="54492" y1="7129" x2="54492" y2="7129"/>
                        <a14:backgroundMark x1="58789" y1="6543" x2="58789" y2="6543"/>
                        <a14:backgroundMark x1="63379" y1="6348" x2="58789" y2="5957"/>
                        <a14:backgroundMark x1="58594" y1="5957" x2="57813" y2="6348"/>
                        <a14:backgroundMark x1="57813" y1="6348" x2="57422" y2="6348"/>
                        <a14:backgroundMark x1="53613" y1="7129" x2="54297" y2="6934"/>
                        <a14:backgroundMark x1="53418" y1="6934" x2="53809" y2="6934"/>
                        <a14:backgroundMark x1="54102" y1="7129" x2="53613" y2="6934"/>
                        <a14:backgroundMark x1="54492" y1="6738" x2="53027" y2="6738"/>
                        <a14:backgroundMark x1="62598" y1="5957" x2="65527" y2="537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5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41669" y="1664604"/>
            <a:ext cx="6386715" cy="63867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12BE4C-1727-447E-88EA-2EB6BEDE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89941" l="9961" r="92188">
                        <a14:foregroundMark x1="80176" y1="14453" x2="80176" y2="14453"/>
                        <a14:foregroundMark x1="92188" y1="51465" x2="92188" y2="51465"/>
                        <a14:foregroundMark x1="42969" y1="10156" x2="39063" y2="10352"/>
                        <a14:foregroundMark x1="42578" y1="10352" x2="38867" y2="10156"/>
                        <a14:foregroundMark x1="42969" y1="9961" x2="39746" y2="10156"/>
                        <a14:backgroundMark x1="64160" y1="45313" x2="64160" y2="45313"/>
                        <a14:backgroundMark x1="68066" y1="45313" x2="68066" y2="45313"/>
                        <a14:backgroundMark x1="61523" y1="46094" x2="61523" y2="46094"/>
                        <a14:backgroundMark x1="58984" y1="46484" x2="58984" y2="46484"/>
                        <a14:backgroundMark x1="55176" y1="48047" x2="55176" y2="48047"/>
                        <a14:backgroundMark x1="49219" y1="45117" x2="49219" y2="45117"/>
                        <a14:backgroundMark x1="51465" y1="44141" x2="51465" y2="44141"/>
                        <a14:backgroundMark x1="38281" y1="43457" x2="38281" y2="43457"/>
                        <a14:backgroundMark x1="42676" y1="42480" x2="42676" y2="42480"/>
                        <a14:backgroundMark x1="44434" y1="42090" x2="44434" y2="42090"/>
                        <a14:backgroundMark x1="45410" y1="41895" x2="45410" y2="41895"/>
                        <a14:backgroundMark x1="40039" y1="43262" x2="40039" y2="43262"/>
                        <a14:backgroundMark x1="51758" y1="24805" x2="51758" y2="24805"/>
                        <a14:backgroundMark x1="45898" y1="46582" x2="45898" y2="46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68315" y="3149492"/>
            <a:ext cx="2466926" cy="2466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766BB7-CBBE-D926-F579-25DC8E6D9745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E8C24E5E-E1F8-C9B0-BA53-A87E1BA4C991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75577" y="693569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Pieuvre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CAEB58-6493-42EF-BAA5-5D0EDCF3B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44" b="96094" l="1465" r="99707">
                        <a14:foregroundMark x1="15234" y1="45313" x2="13770" y2="32715"/>
                        <a14:foregroundMark x1="13770" y1="32715" x2="6250" y2="27930"/>
                        <a14:foregroundMark x1="6250" y1="27930" x2="4199" y2="20898"/>
                        <a14:foregroundMark x1="4199" y1="20898" x2="4980" y2="19824"/>
                        <a14:foregroundMark x1="12109" y1="34570" x2="12109" y2="34570"/>
                        <a14:foregroundMark x1="8594" y1="31641" x2="8594" y2="31641"/>
                        <a14:foregroundMark x1="4199" y1="30469" x2="4199" y2="30469"/>
                        <a14:foregroundMark x1="1660" y1="26465" x2="1660" y2="26465"/>
                        <a14:foregroundMark x1="7813" y1="59961" x2="3125" y2="55469"/>
                        <a14:foregroundMark x1="3125" y1="55469" x2="1465" y2="50488"/>
                        <a14:foregroundMark x1="2441" y1="79883" x2="3223" y2="72949"/>
                        <a14:foregroundMark x1="20605" y1="71191" x2="25781" y2="74219"/>
                        <a14:foregroundMark x1="19824" y1="86621" x2="26074" y2="92969"/>
                        <a14:foregroundMark x1="26074" y1="92969" x2="33887" y2="92383"/>
                        <a14:foregroundMark x1="33887" y1="92383" x2="43359" y2="81055"/>
                        <a14:foregroundMark x1="43359" y1="81055" x2="46973" y2="74609"/>
                        <a14:foregroundMark x1="29688" y1="95117" x2="35059" y2="93359"/>
                        <a14:foregroundMark x1="25391" y1="95313" x2="24609" y2="93555"/>
                        <a14:foregroundMark x1="37207" y1="91406" x2="40234" y2="88867"/>
                        <a14:foregroundMark x1="57227" y1="86035" x2="55078" y2="78906"/>
                        <a14:foregroundMark x1="55078" y1="78906" x2="55078" y2="78906"/>
                        <a14:foregroundMark x1="61816" y1="92773" x2="59570" y2="89258"/>
                        <a14:foregroundMark x1="69238" y1="96191" x2="69238" y2="92773"/>
                        <a14:foregroundMark x1="41992" y1="85840" x2="44531" y2="83105"/>
                        <a14:foregroundMark x1="84570" y1="79102" x2="91992" y2="81934"/>
                        <a14:foregroundMark x1="91992" y1="81934" x2="95313" y2="75586"/>
                        <a14:foregroundMark x1="95313" y1="75586" x2="95605" y2="73242"/>
                        <a14:foregroundMark x1="92676" y1="58789" x2="97852" y2="48535"/>
                        <a14:foregroundMark x1="97852" y1="48535" x2="98340" y2="38379"/>
                        <a14:foregroundMark x1="98926" y1="22168" x2="98145" y2="25879"/>
                        <a14:foregroundMark x1="69531" y1="12109" x2="42188" y2="6934"/>
                        <a14:foregroundMark x1="44336" y1="3320" x2="54688" y2="2344"/>
                        <a14:foregroundMark x1="36426" y1="43164" x2="34473" y2="33105"/>
                        <a14:foregroundMark x1="34473" y1="33105" x2="35547" y2="26855"/>
                        <a14:foregroundMark x1="35547" y1="26855" x2="35840" y2="26660"/>
                        <a14:foregroundMark x1="36426" y1="30078" x2="41406" y2="31641"/>
                        <a14:foregroundMark x1="61816" y1="26660" x2="66602" y2="34570"/>
                        <a14:foregroundMark x1="66602" y1="34570" x2="66406" y2="41895"/>
                        <a14:foregroundMark x1="66406" y1="41895" x2="65332" y2="42969"/>
                        <a14:foregroundMark x1="98926" y1="79297" x2="98535" y2="78516"/>
                        <a14:foregroundMark x1="94434" y1="82520" x2="94238" y2="78125"/>
                        <a14:foregroundMark x1="97754" y1="54004" x2="99707" y2="48047"/>
                        <a14:foregroundMark x1="99707" y1="48047" x2="99512" y2="445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15789" y="2432507"/>
            <a:ext cx="3189158" cy="31891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A2A915-EADA-4D3F-9142-523121FEC1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44" b="96094" l="1465" r="99707">
                        <a14:foregroundMark x1="15234" y1="45313" x2="13770" y2="32715"/>
                        <a14:foregroundMark x1="13770" y1="32715" x2="6250" y2="27930"/>
                        <a14:foregroundMark x1="6250" y1="27930" x2="4199" y2="20898"/>
                        <a14:foregroundMark x1="4199" y1="20898" x2="4980" y2="19824"/>
                        <a14:foregroundMark x1="12109" y1="34570" x2="12109" y2="34570"/>
                        <a14:foregroundMark x1="8594" y1="31641" x2="8594" y2="31641"/>
                        <a14:foregroundMark x1="4199" y1="30469" x2="4199" y2="30469"/>
                        <a14:foregroundMark x1="1660" y1="26465" x2="1660" y2="26465"/>
                        <a14:foregroundMark x1="7813" y1="59961" x2="3125" y2="55469"/>
                        <a14:foregroundMark x1="3125" y1="55469" x2="1465" y2="50488"/>
                        <a14:foregroundMark x1="2441" y1="79883" x2="3223" y2="72949"/>
                        <a14:foregroundMark x1="20605" y1="71191" x2="25781" y2="74219"/>
                        <a14:foregroundMark x1="19824" y1="86621" x2="26074" y2="92969"/>
                        <a14:foregroundMark x1="26074" y1="92969" x2="33887" y2="92383"/>
                        <a14:foregroundMark x1="33887" y1="92383" x2="43359" y2="81055"/>
                        <a14:foregroundMark x1="43359" y1="81055" x2="46973" y2="74609"/>
                        <a14:foregroundMark x1="29688" y1="95117" x2="35059" y2="93359"/>
                        <a14:foregroundMark x1="25391" y1="95313" x2="24609" y2="93555"/>
                        <a14:foregroundMark x1="37207" y1="91406" x2="40234" y2="88867"/>
                        <a14:foregroundMark x1="57227" y1="86035" x2="55078" y2="78906"/>
                        <a14:foregroundMark x1="55078" y1="78906" x2="55078" y2="78906"/>
                        <a14:foregroundMark x1="61816" y1="92773" x2="59570" y2="89258"/>
                        <a14:foregroundMark x1="69238" y1="96191" x2="69238" y2="92773"/>
                        <a14:foregroundMark x1="41992" y1="85840" x2="44531" y2="83105"/>
                        <a14:foregroundMark x1="84570" y1="79102" x2="91992" y2="81934"/>
                        <a14:foregroundMark x1="91992" y1="81934" x2="95313" y2="75586"/>
                        <a14:foregroundMark x1="95313" y1="75586" x2="95605" y2="73242"/>
                        <a14:foregroundMark x1="92676" y1="58789" x2="97852" y2="48535"/>
                        <a14:foregroundMark x1="97852" y1="48535" x2="98340" y2="38379"/>
                        <a14:foregroundMark x1="98926" y1="22168" x2="98145" y2="25879"/>
                        <a14:foregroundMark x1="69531" y1="12109" x2="42188" y2="6934"/>
                        <a14:foregroundMark x1="44336" y1="3320" x2="54688" y2="2344"/>
                        <a14:foregroundMark x1="36426" y1="43164" x2="34473" y2="33105"/>
                        <a14:foregroundMark x1="34473" y1="33105" x2="35547" y2="26855"/>
                        <a14:foregroundMark x1="35547" y1="26855" x2="35840" y2="26660"/>
                        <a14:foregroundMark x1="36426" y1="30078" x2="41406" y2="31641"/>
                        <a14:foregroundMark x1="61816" y1="26660" x2="66602" y2="34570"/>
                        <a14:foregroundMark x1="66602" y1="34570" x2="66406" y2="41895"/>
                        <a14:foregroundMark x1="66406" y1="41895" x2="65332" y2="42969"/>
                        <a14:foregroundMark x1="98926" y1="79297" x2="98535" y2="78516"/>
                        <a14:foregroundMark x1="94434" y1="82520" x2="94238" y2="78125"/>
                        <a14:foregroundMark x1="97754" y1="54004" x2="99707" y2="48047"/>
                        <a14:foregroundMark x1="99707" y1="48047" x2="99512" y2="4453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3031" y="2014755"/>
            <a:ext cx="5482652" cy="54826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9BF3E8-1790-7268-4BA0-24165F4FF7A2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D3077549-96C6-E68A-D438-E6749730DCE7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008914" y="795135"/>
            <a:ext cx="396260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Baleine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115562-33DE-4018-AC36-DF360EEFE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15" b="89844" l="7129" r="95801">
                        <a14:foregroundMark x1="95801" y1="14453" x2="90039" y2="20801"/>
                        <a14:foregroundMark x1="34473" y1="11426" x2="34473" y2="11426"/>
                        <a14:foregroundMark x1="31348" y1="7715" x2="31348" y2="7715"/>
                        <a14:foregroundMark x1="27734" y1="11426" x2="27734" y2="11426"/>
                        <a14:foregroundMark x1="46387" y1="30078" x2="46387" y2="45117"/>
                        <a14:foregroundMark x1="46387" y1="45117" x2="46387" y2="45117"/>
                        <a14:foregroundMark x1="8008" y1="41504" x2="9961" y2="30078"/>
                        <a14:foregroundMark x1="9961" y1="30078" x2="11914" y2="26855"/>
                        <a14:foregroundMark x1="7715" y1="69824" x2="7715" y2="69824"/>
                        <a14:foregroundMark x1="7520" y1="46094" x2="7129" y2="34668"/>
                        <a14:foregroundMark x1="40625" y1="67871" x2="41602" y2="51270"/>
                        <a14:foregroundMark x1="41992" y1="50684" x2="42773" y2="50000"/>
                        <a14:foregroundMark x1="42773" y1="27930" x2="42773" y2="36426"/>
                        <a14:foregroundMark x1="42188" y1="66895" x2="14746" y2="49805"/>
                        <a14:foregroundMark x1="14746" y1="49805" x2="14844" y2="45898"/>
                        <a14:foregroundMark x1="55664" y1="52051" x2="63672" y2="58789"/>
                        <a14:foregroundMark x1="63672" y1="58789" x2="63770" y2="59961"/>
                        <a14:foregroundMark x1="68652" y1="60547" x2="74609" y2="490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62792" y="2131835"/>
            <a:ext cx="3508729" cy="35087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BD24ED-F7B5-4516-8642-5065F9ABB5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15" b="89844" l="7129" r="95801">
                        <a14:foregroundMark x1="95801" y1="14453" x2="90039" y2="20801"/>
                        <a14:foregroundMark x1="34473" y1="11426" x2="34473" y2="11426"/>
                        <a14:foregroundMark x1="31348" y1="7715" x2="31348" y2="7715"/>
                        <a14:foregroundMark x1="27734" y1="11426" x2="27734" y2="11426"/>
                        <a14:foregroundMark x1="46387" y1="30078" x2="46387" y2="45117"/>
                        <a14:foregroundMark x1="46387" y1="45117" x2="46387" y2="45117"/>
                        <a14:foregroundMark x1="8008" y1="41504" x2="9961" y2="30078"/>
                        <a14:foregroundMark x1="9961" y1="30078" x2="11914" y2="26855"/>
                        <a14:foregroundMark x1="7715" y1="69824" x2="7715" y2="69824"/>
                        <a14:foregroundMark x1="7520" y1="46094" x2="7129" y2="34668"/>
                        <a14:foregroundMark x1="40625" y1="67871" x2="41602" y2="51270"/>
                        <a14:foregroundMark x1="41992" y1="50684" x2="42773" y2="50000"/>
                        <a14:foregroundMark x1="42773" y1="27930" x2="42773" y2="36426"/>
                        <a14:foregroundMark x1="42188" y1="66895" x2="14746" y2="49805"/>
                        <a14:foregroundMark x1="14746" y1="49805" x2="14844" y2="45898"/>
                        <a14:foregroundMark x1="55664" y1="52051" x2="63672" y2="58789"/>
                        <a14:foregroundMark x1="63672" y1="58789" x2="63770" y2="59961"/>
                        <a14:foregroundMark x1="68652" y1="60547" x2="74609" y2="4902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2137081"/>
            <a:ext cx="6477467" cy="64774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E243C86-53EC-6A78-4588-EFA5DDB00B09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D230181A-43CA-DBA9-C025-6C14CB1AE2C4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91250" y="795135"/>
            <a:ext cx="38671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Requin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629F8D-1615-4F25-B5DA-C87490E5A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89844" l="9961" r="89844">
                        <a14:foregroundMark x1="28320" y1="16992" x2="34668" y2="26953"/>
                        <a14:foregroundMark x1="38379" y1="10449" x2="52441" y2="9082"/>
                        <a14:foregroundMark x1="27539" y1="9473" x2="27539" y2="9473"/>
                        <a14:foregroundMark x1="56055" y1="5957" x2="56055" y2="5957"/>
                        <a14:foregroundMark x1="54688" y1="11914" x2="61816" y2="24219"/>
                        <a14:foregroundMark x1="61816" y1="24219" x2="62207" y2="25879"/>
                        <a14:foregroundMark x1="53906" y1="17773" x2="52441" y2="15625"/>
                        <a14:foregroundMark x1="30469" y1="42090" x2="45215" y2="46777"/>
                        <a14:foregroundMark x1="45215" y1="46777" x2="54395" y2="46191"/>
                        <a14:foregroundMark x1="54395" y1="46191" x2="58398" y2="415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29200" y="2209353"/>
            <a:ext cx="5288054" cy="52880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E364A7-8D07-467E-B24C-E423621DF4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89844" l="9961" r="89844">
                        <a14:foregroundMark x1="28320" y1="16992" x2="34668" y2="26953"/>
                        <a14:foregroundMark x1="38379" y1="10449" x2="52441" y2="9082"/>
                        <a14:foregroundMark x1="27539" y1="9473" x2="27539" y2="9473"/>
                        <a14:foregroundMark x1="56055" y1="5957" x2="56055" y2="5957"/>
                        <a14:foregroundMark x1="54688" y1="11914" x2="61816" y2="24219"/>
                        <a14:foregroundMark x1="61816" y1="24219" x2="62207" y2="25879"/>
                        <a14:foregroundMark x1="53906" y1="17773" x2="52441" y2="15625"/>
                        <a14:foregroundMark x1="30469" y1="42090" x2="45215" y2="46777"/>
                        <a14:foregroundMark x1="45215" y1="46777" x2="54395" y2="46191"/>
                        <a14:foregroundMark x1="54395" y1="46191" x2="58398" y2="41504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8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87813" y="1429155"/>
            <a:ext cx="6987741" cy="69877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E9AB60-DED5-2288-92C8-F3090D158AC6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C1D462B4-7C44-BA2D-739E-822B58D3DAFE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09733" y="795135"/>
            <a:ext cx="426178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Dauphin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C6923B-271C-422A-951F-79B532AB1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1602" l="9961" r="89941">
                        <a14:foregroundMark x1="45508" y1="91602" x2="47754" y2="900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733" y="2023672"/>
            <a:ext cx="4766872" cy="47668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DC65A1-3643-42F7-B87D-7E474BE740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1602" l="9961" r="89941">
                        <a14:foregroundMark x1="45508" y1="91602" x2="47754" y2="9003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010" y="1112145"/>
            <a:ext cx="7028151" cy="70281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78B2AA-C94C-B511-FAE4-59486E9380A9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C4467341-BBDE-598C-76BD-DFAA7B106A85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691656" y="795135"/>
            <a:ext cx="455928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Méduse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3EE384-FEB4-4B97-9F3F-56AAFED24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98" y1="77246" x2="67188" y2="75781"/>
                        <a14:backgroundMark x1="67285" y1="77734" x2="66797" y2="750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04537" y="795135"/>
            <a:ext cx="8199740" cy="81997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8543E6-3C60-4292-941E-550E0FA786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98" y1="77246" x2="67188" y2="75781"/>
                        <a14:backgroundMark x1="67285" y1="77734" x2="66797" y2="75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83670" y="1926683"/>
            <a:ext cx="4167266" cy="41672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8ECD77-2675-4D35-0FE7-48820F1A74D9}"/>
              </a:ext>
            </a:extLst>
          </p:cNvPr>
          <p:cNvSpPr txBox="1"/>
          <p:nvPr/>
        </p:nvSpPr>
        <p:spPr>
          <a:xfrm>
            <a:off x="912066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Animaux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3520" dirty="0" err="1">
                <a:solidFill>
                  <a:prstClr val="black"/>
                </a:solidFill>
                <a:latin typeface="Calibri" panose="020F0502020204030204"/>
              </a:rPr>
              <a:t>marins</a:t>
            </a:r>
            <a:endParaRPr lang="en-US" sz="352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5FD82D5B-A787-81D8-774D-E3A87E25718C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780</TotalTime>
  <Words>80</Words>
  <Application>Microsoft Office PowerPoint</Application>
  <PresentationFormat>Custom</PresentationFormat>
  <Paragraphs>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112</cp:revision>
  <dcterms:created xsi:type="dcterms:W3CDTF">2025-02-12T09:43:58Z</dcterms:created>
  <dcterms:modified xsi:type="dcterms:W3CDTF">2025-05-09T13:30:09Z</dcterms:modified>
</cp:coreProperties>
</file>

<file path=docProps/thumbnail.jpeg>
</file>